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29318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14379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73243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27640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7324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0738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20042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24986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7853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5350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8491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F2AB9-5514-4C65-96A4-B553A8140E02}" type="datetimeFigureOut">
              <a:rPr lang="en-PH" smtClean="0"/>
              <a:t>10/8/2018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2AA33-6ECF-41CC-847B-F5B9929FED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6517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" t="2563"/>
          <a:stretch/>
        </p:blipFill>
        <p:spPr>
          <a:xfrm>
            <a:off x="1143001" y="0"/>
            <a:ext cx="9921925" cy="686287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55031" y="1187516"/>
            <a:ext cx="9973386" cy="830997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PH" sz="4333" b="1" dirty="0"/>
              <a:t> </a:t>
            </a:r>
            <a:r>
              <a:rPr lang="en-PH" sz="4800" b="1" dirty="0"/>
              <a:t>PILDERA 2</a:t>
            </a:r>
            <a:endParaRPr lang="en-PH" sz="4800" b="1" dirty="0"/>
          </a:p>
        </p:txBody>
      </p:sp>
    </p:spTree>
    <p:extLst>
      <p:ext uri="{BB962C8B-B14F-4D97-AF65-F5344CB8AC3E}">
        <p14:creationId xmlns:p14="http://schemas.microsoft.com/office/powerpoint/2010/main" val="188556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910916"/>
              </p:ext>
            </p:extLst>
          </p:nvPr>
        </p:nvGraphicFramePr>
        <p:xfrm>
          <a:off x="1143000" y="584776"/>
          <a:ext cx="4803112" cy="5550437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323889"/>
                <a:gridCol w="2479223"/>
              </a:tblGrid>
              <a:tr h="388163">
                <a:tc gridSpan="2">
                  <a:txBody>
                    <a:bodyPr/>
                    <a:lstStyle/>
                    <a:p>
                      <a:endParaRPr lang="en-PH" sz="2200" dirty="0"/>
                    </a:p>
                  </a:txBody>
                  <a:tcPr marL="107315" marR="107315" marT="53657" marB="53657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</a:tr>
              <a:tr h="267871">
                <a:tc>
                  <a:txBody>
                    <a:bodyPr/>
                    <a:lstStyle/>
                    <a:p>
                      <a:r>
                        <a:rPr lang="en-PH" sz="1300" dirty="0" smtClean="0"/>
                        <a:t>LANDOWNER       :</a:t>
                      </a:r>
                      <a:endParaRPr lang="en-PH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PH" sz="1300" dirty="0" smtClean="0"/>
                        <a:t>MIAA</a:t>
                      </a:r>
                      <a:endParaRPr lang="en-PH" sz="1300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</a:tr>
              <a:tr h="962891">
                <a:tc>
                  <a:txBody>
                    <a:bodyPr/>
                    <a:lstStyle/>
                    <a:p>
                      <a:r>
                        <a:rPr lang="en-PH" sz="1300" dirty="0" smtClean="0"/>
                        <a:t>COVERED BY APD/PPs/EO no:</a:t>
                      </a:r>
                    </a:p>
                    <a:p>
                      <a:endParaRPr lang="en-PH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300" kern="1200" dirty="0" smtClean="0">
                          <a:effectLst/>
                        </a:rPr>
                        <a:t>   Proclamation No. 595 dated 02</a:t>
                      </a:r>
                      <a:r>
                        <a:rPr lang="en-PH" sz="1300" kern="1200" baseline="0" dirty="0" smtClean="0">
                          <a:effectLst/>
                        </a:rPr>
                        <a:t> </a:t>
                      </a:r>
                      <a:r>
                        <a:rPr lang="en-PH" sz="1300" kern="1200" dirty="0" smtClean="0">
                          <a:effectLst/>
                        </a:rPr>
                        <a:t>April 2004 as amended by</a:t>
                      </a:r>
                      <a:r>
                        <a:rPr lang="en-PH" sz="1300" kern="1200" baseline="0" dirty="0" smtClean="0">
                          <a:effectLst/>
                        </a:rPr>
                        <a:t> </a:t>
                      </a:r>
                      <a:r>
                        <a:rPr lang="en-PH" sz="1300" kern="1200" dirty="0" smtClean="0">
                          <a:effectLst/>
                        </a:rPr>
                        <a:t>Proclamation No. 1027</a:t>
                      </a:r>
                      <a:endParaRPr lang="en-PH" sz="1300" i="1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12713" indent="-112713"/>
                      <a:endParaRPr lang="en-PH" sz="1300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</a:tr>
              <a:tr h="441626">
                <a:tc>
                  <a:txBody>
                    <a:bodyPr/>
                    <a:lstStyle/>
                    <a:p>
                      <a:r>
                        <a:rPr lang="en-PH" sz="1300" dirty="0" smtClean="0"/>
                        <a:t>LOCATION:</a:t>
                      </a:r>
                      <a:endParaRPr lang="en-PH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PH" sz="1300" dirty="0" smtClean="0"/>
                        <a:t>Pildera 2 Village, </a:t>
                      </a:r>
                      <a:r>
                        <a:rPr lang="en-PH" sz="1300" dirty="0" err="1" smtClean="0"/>
                        <a:t>Brgy</a:t>
                      </a:r>
                      <a:r>
                        <a:rPr lang="en-PH" sz="1300" dirty="0" smtClean="0"/>
                        <a:t>. San Roque, Pasay City</a:t>
                      </a:r>
                      <a:endParaRPr lang="en-PH" sz="13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</a:tr>
              <a:tr h="441626">
                <a:tc>
                  <a:txBody>
                    <a:bodyPr/>
                    <a:lstStyle/>
                    <a:p>
                      <a:r>
                        <a:rPr lang="en-PH" sz="1300" dirty="0" smtClean="0"/>
                        <a:t>LOT AREA:</a:t>
                      </a:r>
                    </a:p>
                    <a:p>
                      <a:endParaRPr lang="en-PH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PH" sz="1300" dirty="0" smtClean="0"/>
                        <a:t>143,279 sq.m.</a:t>
                      </a:r>
                    </a:p>
                    <a:p>
                      <a:r>
                        <a:rPr lang="en-PH" sz="1300" dirty="0" smtClean="0"/>
                        <a:t> </a:t>
                      </a:r>
                      <a:endParaRPr lang="en-PH" sz="1300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</a:tr>
              <a:tr h="14841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300" dirty="0" smtClean="0"/>
                        <a:t>EXISTING SITE CONDITION/  FEATURES:</a:t>
                      </a:r>
                    </a:p>
                    <a:p>
                      <a:endParaRPr lang="en-PH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300" dirty="0" smtClean="0"/>
                        <a:t> * Fully occupied by ISFs and former leases/ employees of CAA in 1960s</a:t>
                      </a:r>
                    </a:p>
                    <a:p>
                      <a:pPr algn="just">
                        <a:buNone/>
                      </a:pPr>
                      <a:r>
                        <a:rPr lang="en-US" sz="1300" baseline="0" dirty="0" smtClean="0"/>
                        <a:t> * </a:t>
                      </a:r>
                      <a:r>
                        <a:rPr lang="en-PH" sz="1300" dirty="0" smtClean="0"/>
                        <a:t>With concrete roads, drainage system and water supply</a:t>
                      </a:r>
                      <a:r>
                        <a:rPr lang="en-PH" sz="1300" baseline="0" dirty="0" smtClean="0"/>
                        <a:t> system.</a:t>
                      </a:r>
                    </a:p>
                    <a:p>
                      <a:pPr algn="just">
                        <a:buNone/>
                      </a:pPr>
                      <a:endParaRPr lang="en-PH" sz="1300" baseline="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PH" sz="1300" baseline="0" dirty="0" smtClean="0"/>
                        <a:t>   3,393 Households</a:t>
                      </a:r>
                      <a:endParaRPr lang="en-PH" sz="1300" dirty="0" smtClean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PH" sz="1300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</a:tr>
              <a:tr h="1140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300" dirty="0" smtClean="0"/>
                        <a:t>PROPOSED HOUSING PROGRAM/ SCHEMES:</a:t>
                      </a:r>
                    </a:p>
                    <a:p>
                      <a:endParaRPr lang="en-PH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None/>
                      </a:pPr>
                      <a:endParaRPr lang="en-PH" sz="1300" kern="1200" dirty="0" smtClean="0">
                        <a:effectLst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PH" sz="1300" kern="1200" dirty="0" smtClean="0">
                          <a:effectLst/>
                        </a:rPr>
                        <a:t>LRB</a:t>
                      </a:r>
                      <a:r>
                        <a:rPr lang="en-PH" sz="1300" kern="1200" baseline="0" dirty="0" smtClean="0">
                          <a:effectLst/>
                        </a:rPr>
                        <a:t> Housing Development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PH" sz="1300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315" marR="107315" marT="53657" marB="53657">
                    <a:noFill/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40150" y="616579"/>
            <a:ext cx="5321605" cy="314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rev govt owned - Microsoft PowerPoint (Product Activation Failed)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0150" y="4059579"/>
            <a:ext cx="5321605" cy="26589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3000" y="1"/>
            <a:ext cx="9906000" cy="584775"/>
          </a:xfrm>
          <a:prstGeom prst="rect">
            <a:avLst/>
          </a:prstGeom>
          <a:solidFill>
            <a:srgbClr val="5B6997"/>
          </a:solidFill>
        </p:spPr>
        <p:txBody>
          <a:bodyPr wrap="square" rtlCol="0">
            <a:spAutoFit/>
          </a:bodyPr>
          <a:lstStyle/>
          <a:p>
            <a:r>
              <a:rPr lang="en-PH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PROFILE  / VICINITY MAP</a:t>
            </a:r>
            <a:endParaRPr lang="en-PH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52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5" r="7315"/>
          <a:stretch/>
        </p:blipFill>
        <p:spPr>
          <a:xfrm>
            <a:off x="2032000" y="0"/>
            <a:ext cx="79671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73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98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NHA</dc:creator>
  <cp:lastModifiedBy>NHA</cp:lastModifiedBy>
  <cp:revision>2</cp:revision>
  <dcterms:created xsi:type="dcterms:W3CDTF">2018-10-08T06:29:25Z</dcterms:created>
  <dcterms:modified xsi:type="dcterms:W3CDTF">2018-10-08T06:34:33Z</dcterms:modified>
</cp:coreProperties>
</file>